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63" r:id="rId9"/>
    <p:sldId id="264" r:id="rId10"/>
    <p:sldId id="266" r:id="rId11"/>
    <p:sldId id="268" r:id="rId12"/>
    <p:sldId id="270" r:id="rId13"/>
    <p:sldId id="271" r:id="rId14"/>
    <p:sldId id="272" r:id="rId15"/>
    <p:sldId id="267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4BF4-E417-4448-AA37-8BDD9359758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7F5DE90-12FE-4854-B915-FE6990D4459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090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4BF4-E417-4448-AA37-8BDD9359758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5DE90-12FE-4854-B915-FE6990D44591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198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4BF4-E417-4448-AA37-8BDD9359758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5DE90-12FE-4854-B915-FE6990D4459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0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4BF4-E417-4448-AA37-8BDD9359758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5DE90-12FE-4854-B915-FE6990D44591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779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4BF4-E417-4448-AA37-8BDD9359758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5DE90-12FE-4854-B915-FE6990D4459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530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4BF4-E417-4448-AA37-8BDD9359758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5DE90-12FE-4854-B915-FE6990D44591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596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4BF4-E417-4448-AA37-8BDD9359758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5DE90-12FE-4854-B915-FE6990D44591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357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4BF4-E417-4448-AA37-8BDD9359758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5DE90-12FE-4854-B915-FE6990D44591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637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4BF4-E417-4448-AA37-8BDD9359758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5DE90-12FE-4854-B915-FE6990D44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64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4BF4-E417-4448-AA37-8BDD9359758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5DE90-12FE-4854-B915-FE6990D44591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0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6E414BF4-E417-4448-AA37-8BDD9359758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5DE90-12FE-4854-B915-FE6990D44591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964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14BF4-E417-4448-AA37-8BDD9359758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7F5DE90-12FE-4854-B915-FE6990D4459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14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C67BE-195C-4C7A-8333-3AF0F43EE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7862" y="371670"/>
            <a:ext cx="10704443" cy="121791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ACADEMIA INTERNATIONAL COLLEGE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8CE53-D44D-4812-900F-EBE04F4F546F}"/>
              </a:ext>
            </a:extLst>
          </p:cNvPr>
          <p:cNvSpPr txBox="1"/>
          <p:nvPr/>
        </p:nvSpPr>
        <p:spPr>
          <a:xfrm>
            <a:off x="2919083" y="1373562"/>
            <a:ext cx="7182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Website on – </a:t>
            </a:r>
            <a:r>
              <a:rPr lang="en-US" sz="3200" dirty="0" err="1">
                <a:solidFill>
                  <a:srgbClr val="C00000"/>
                </a:solidFill>
              </a:rPr>
              <a:t>Chhaana</a:t>
            </a:r>
            <a:r>
              <a:rPr lang="en-US" sz="3200" dirty="0">
                <a:solidFill>
                  <a:srgbClr val="C00000"/>
                </a:solidFill>
              </a:rPr>
              <a:t> “The Restaurant”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3C320-9656-4EC8-BD14-F95094D30FE2}"/>
              </a:ext>
            </a:extLst>
          </p:cNvPr>
          <p:cNvSpPr txBox="1"/>
          <p:nvPr/>
        </p:nvSpPr>
        <p:spPr>
          <a:xfrm>
            <a:off x="139083" y="3639843"/>
            <a:ext cx="1191383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50000"/>
                  </a:schemeClr>
                </a:solidFill>
              </a:rPr>
              <a:t>Presented By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 :                                                                   </a:t>
            </a:r>
            <a:r>
              <a:rPr lang="en-US" sz="2800" b="1" u="sng" dirty="0">
                <a:solidFill>
                  <a:schemeClr val="accent6">
                    <a:lumMod val="50000"/>
                  </a:schemeClr>
                </a:solidFill>
              </a:rPr>
              <a:t>Presented To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 :</a:t>
            </a:r>
          </a:p>
          <a:p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000" dirty="0" err="1">
                <a:latin typeface="Bahnschrift Light Condensed" panose="020B0502040204020203" pitchFamily="34" charset="0"/>
              </a:rPr>
              <a:t>Rinka</a:t>
            </a:r>
            <a:r>
              <a:rPr lang="en-US" sz="2000" dirty="0">
                <a:latin typeface="Bahnschrift Light Condensed" panose="020B0502040204020203" pitchFamily="34" charset="0"/>
              </a:rPr>
              <a:t> </a:t>
            </a:r>
            <a:r>
              <a:rPr lang="en-US" sz="2000" dirty="0" err="1">
                <a:latin typeface="Bahnschrift Light Condensed" panose="020B0502040204020203" pitchFamily="34" charset="0"/>
              </a:rPr>
              <a:t>Maharjan</a:t>
            </a:r>
            <a:r>
              <a:rPr lang="en-US" sz="2000" dirty="0">
                <a:latin typeface="Bahnschrift Light Condensed" panose="020B0502040204020203" pitchFamily="34" charset="0"/>
              </a:rPr>
              <a:t>      (21)                                                                                                                                             Mr. Shambhu </a:t>
            </a:r>
            <a:r>
              <a:rPr lang="en-US" sz="2000" dirty="0" err="1">
                <a:latin typeface="Bahnschrift Light Condensed" panose="020B0502040204020203" pitchFamily="34" charset="0"/>
              </a:rPr>
              <a:t>Charan</a:t>
            </a:r>
            <a:r>
              <a:rPr lang="en-US" sz="2000" dirty="0">
                <a:latin typeface="Bahnschrift Light Condensed" panose="020B0502040204020203" pitchFamily="34" charset="0"/>
              </a:rPr>
              <a:t> Shrestha</a:t>
            </a:r>
          </a:p>
          <a:p>
            <a:r>
              <a:rPr lang="en-US" sz="2000" dirty="0" err="1">
                <a:latin typeface="Bahnschrift Light Condensed" panose="020B0502040204020203" pitchFamily="34" charset="0"/>
              </a:rPr>
              <a:t>Sachana</a:t>
            </a:r>
            <a:r>
              <a:rPr lang="en-US" sz="2000" dirty="0">
                <a:latin typeface="Bahnschrift Light Condensed" panose="020B0502040204020203" pitchFamily="34" charset="0"/>
              </a:rPr>
              <a:t> </a:t>
            </a:r>
            <a:r>
              <a:rPr lang="en-US" sz="2000" dirty="0" err="1">
                <a:latin typeface="Bahnschrift Light Condensed" panose="020B0502040204020203" pitchFamily="34" charset="0"/>
              </a:rPr>
              <a:t>Maharjan</a:t>
            </a:r>
            <a:r>
              <a:rPr lang="en-US" sz="2000" dirty="0">
                <a:latin typeface="Bahnschrift Light Condensed" panose="020B0502040204020203" pitchFamily="34" charset="0"/>
              </a:rPr>
              <a:t> (24)                                                                                                                                            Department of IT</a:t>
            </a:r>
          </a:p>
          <a:p>
            <a:r>
              <a:rPr lang="en-US" sz="2000" dirty="0" err="1">
                <a:latin typeface="Bahnschrift Light Condensed" panose="020B0502040204020203" pitchFamily="34" charset="0"/>
              </a:rPr>
              <a:t>Sesema</a:t>
            </a:r>
            <a:r>
              <a:rPr lang="en-US" sz="2000" dirty="0">
                <a:latin typeface="Bahnschrift Light Condensed" panose="020B0502040204020203" pitchFamily="34" charset="0"/>
              </a:rPr>
              <a:t> Limbu        (27)                                                                                                                                            Academia International College</a:t>
            </a:r>
          </a:p>
          <a:p>
            <a:r>
              <a:rPr lang="en-US" sz="2000" dirty="0">
                <a:latin typeface="Bahnschrift Light Condensed" panose="020B0502040204020203" pitchFamily="34" charset="0"/>
              </a:rPr>
              <a:t>Sresta Sharma       (31)</a:t>
            </a:r>
          </a:p>
          <a:p>
            <a:r>
              <a:rPr lang="en-US" sz="2000" dirty="0" err="1">
                <a:latin typeface="Bahnschrift Light Condensed" panose="020B0502040204020203" pitchFamily="34" charset="0"/>
              </a:rPr>
              <a:t>BSc.CSIT</a:t>
            </a:r>
            <a:r>
              <a:rPr lang="en-US" sz="2000" dirty="0">
                <a:latin typeface="Bahnschrift Light Condensed" panose="020B0502040204020203" pitchFamily="34" charset="0"/>
              </a:rPr>
              <a:t> 1</a:t>
            </a:r>
            <a:r>
              <a:rPr lang="en-US" sz="2000" baseline="30000" dirty="0">
                <a:latin typeface="Bahnschrift Light Condensed" panose="020B0502040204020203" pitchFamily="34" charset="0"/>
              </a:rPr>
              <a:t>st</a:t>
            </a:r>
            <a:r>
              <a:rPr lang="en-US" sz="2000" dirty="0">
                <a:latin typeface="Bahnschrift Light Condensed" panose="020B0502040204020203" pitchFamily="34" charset="0"/>
              </a:rPr>
              <a:t> </a:t>
            </a:r>
            <a:r>
              <a:rPr lang="en-US" sz="2000" dirty="0" err="1">
                <a:latin typeface="Bahnschrift Light Condensed" panose="020B0502040204020203" pitchFamily="34" charset="0"/>
              </a:rPr>
              <a:t>sem</a:t>
            </a:r>
            <a:endParaRPr lang="en-US" sz="2000" dirty="0">
              <a:latin typeface="Bahnschrift Light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ED48EF-08C6-42A0-98F3-6DBE60668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286" y="2220564"/>
            <a:ext cx="1153318" cy="11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812DA-0F82-4D0F-B4CC-11107F3E7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4" r="1117" b="4853"/>
          <a:stretch/>
        </p:blipFill>
        <p:spPr>
          <a:xfrm>
            <a:off x="0" y="0"/>
            <a:ext cx="12192000" cy="613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8508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D5B486-53BD-4D4E-93FB-F8AB7C5F53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40" t="8025" r="-74" b="7960"/>
          <a:stretch/>
        </p:blipFill>
        <p:spPr>
          <a:xfrm>
            <a:off x="-355105" y="177553"/>
            <a:ext cx="12547105" cy="576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8406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4C7DD-D2A4-454F-9751-6E75DC9A56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5" r="1043" b="4725"/>
          <a:stretch/>
        </p:blipFill>
        <p:spPr>
          <a:xfrm>
            <a:off x="63623" y="79897"/>
            <a:ext cx="12064754" cy="59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0515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F02B2B-392B-40BD-8BF5-2272AB8B9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6" r="1043" b="4984"/>
          <a:stretch/>
        </p:blipFill>
        <p:spPr>
          <a:xfrm>
            <a:off x="63623" y="88777"/>
            <a:ext cx="12064753" cy="59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9085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0E590-3DD7-473D-B2B4-409650E46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" t="17735" r="11674" b="15987"/>
          <a:stretch/>
        </p:blipFill>
        <p:spPr>
          <a:xfrm>
            <a:off x="867052" y="736847"/>
            <a:ext cx="10457896" cy="45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3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2AFBD2-2B48-4391-A86E-D145DDBFA42F}"/>
              </a:ext>
            </a:extLst>
          </p:cNvPr>
          <p:cNvSpPr txBox="1"/>
          <p:nvPr/>
        </p:nvSpPr>
        <p:spPr>
          <a:xfrm>
            <a:off x="328474" y="186431"/>
            <a:ext cx="1153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800000"/>
                </a:solidFill>
                <a:latin typeface="Comic Sans MS" panose="030F0702030302020204" pitchFamily="66" charset="0"/>
              </a:rPr>
              <a:t>OVERVIEW OF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D6BA8-C6AE-4AFD-8BCD-A3E0FA27B634}"/>
              </a:ext>
            </a:extLst>
          </p:cNvPr>
          <p:cNvSpPr txBox="1"/>
          <p:nvPr/>
        </p:nvSpPr>
        <p:spPr>
          <a:xfrm>
            <a:off x="511945" y="1864310"/>
            <a:ext cx="111681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has provided the users with a general introduction about the restaurant.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made as user-friendly as possible.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with a belief of helping in attracting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thus, enhancing the business.</a:t>
            </a:r>
          </a:p>
        </p:txBody>
      </p:sp>
    </p:spTree>
    <p:extLst>
      <p:ext uri="{BB962C8B-B14F-4D97-AF65-F5344CB8AC3E}">
        <p14:creationId xmlns:p14="http://schemas.microsoft.com/office/powerpoint/2010/main" val="33404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D42F05-4264-45D7-8503-7016311355D4}"/>
              </a:ext>
            </a:extLst>
          </p:cNvPr>
          <p:cNvSpPr txBox="1"/>
          <p:nvPr/>
        </p:nvSpPr>
        <p:spPr>
          <a:xfrm>
            <a:off x="633274" y="6223528"/>
            <a:ext cx="11558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  <a:r>
              <a:rPr lang="en-US" sz="2800" i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Any feedback will be highly appreciated</a:t>
            </a:r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DF7EA-F3D6-4562-9F87-78B9D995AF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14693"/>
          <a:stretch/>
        </p:blipFill>
        <p:spPr>
          <a:xfrm>
            <a:off x="0" y="0"/>
            <a:ext cx="12192000" cy="61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1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324F50-ABE9-473A-AA7B-922D34591E84}"/>
              </a:ext>
            </a:extLst>
          </p:cNvPr>
          <p:cNvSpPr txBox="1"/>
          <p:nvPr/>
        </p:nvSpPr>
        <p:spPr>
          <a:xfrm>
            <a:off x="328474" y="213064"/>
            <a:ext cx="1153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800000"/>
                </a:solidFill>
                <a:latin typeface="Comic Sans MS" panose="030F0702030302020204" pitchFamily="66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30ACC-2A74-4ED1-98C6-44B8374DB7F1}"/>
              </a:ext>
            </a:extLst>
          </p:cNvPr>
          <p:cNvSpPr txBox="1"/>
          <p:nvPr/>
        </p:nvSpPr>
        <p:spPr>
          <a:xfrm>
            <a:off x="511945" y="1864310"/>
            <a:ext cx="111681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Generally, an establishment where the public may obtain meals or refreshments.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Serves a larger role in the society.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Have become places of social contact and of discovering new cultures and tastes.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Website making easier for better reach out to and for people.</a:t>
            </a:r>
          </a:p>
        </p:txBody>
      </p:sp>
    </p:spTree>
    <p:extLst>
      <p:ext uri="{BB962C8B-B14F-4D97-AF65-F5344CB8AC3E}">
        <p14:creationId xmlns:p14="http://schemas.microsoft.com/office/powerpoint/2010/main" val="67998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E5BEB7-F4C5-4350-ABA9-C3CA2D1F5A70}"/>
              </a:ext>
            </a:extLst>
          </p:cNvPr>
          <p:cNvSpPr txBox="1"/>
          <p:nvPr/>
        </p:nvSpPr>
        <p:spPr>
          <a:xfrm>
            <a:off x="328474" y="213064"/>
            <a:ext cx="1153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800000"/>
                </a:solidFill>
                <a:latin typeface="Comic Sans MS" panose="030F0702030302020204" pitchFamily="66" charset="0"/>
              </a:rPr>
              <a:t>ABOUT ORGANIZATION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355DC-1B3C-44AB-8B13-DC7F34681FB9}"/>
              </a:ext>
            </a:extLst>
          </p:cNvPr>
          <p:cNvSpPr txBox="1"/>
          <p:nvPr/>
        </p:nvSpPr>
        <p:spPr>
          <a:xfrm>
            <a:off x="1642369" y="1720840"/>
            <a:ext cx="7315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en-US" sz="2400" dirty="0" err="1"/>
              <a:t>Chhaana</a:t>
            </a:r>
            <a:r>
              <a:rPr lang="en-US" sz="2400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Authentic Newari restaurant.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Serving its real essence.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Highly Affordable.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Located at an easily accessible place – </a:t>
            </a:r>
            <a:r>
              <a:rPr lang="en-US" sz="2400" dirty="0" err="1"/>
              <a:t>Gwarko</a:t>
            </a:r>
            <a:r>
              <a:rPr lang="en-US" sz="2400" dirty="0"/>
              <a:t>, Lalitpur. </a:t>
            </a:r>
          </a:p>
        </p:txBody>
      </p:sp>
    </p:spTree>
    <p:extLst>
      <p:ext uri="{BB962C8B-B14F-4D97-AF65-F5344CB8AC3E}">
        <p14:creationId xmlns:p14="http://schemas.microsoft.com/office/powerpoint/2010/main" val="178593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6FFD6-7A0B-4E3B-AA88-F76505F0FFB2}"/>
              </a:ext>
            </a:extLst>
          </p:cNvPr>
          <p:cNvSpPr txBox="1"/>
          <p:nvPr/>
        </p:nvSpPr>
        <p:spPr>
          <a:xfrm>
            <a:off x="328474" y="213064"/>
            <a:ext cx="1153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800000"/>
                </a:solidFill>
                <a:latin typeface="Comic Sans MS" panose="030F0702030302020204" pitchFamily="66" charset="0"/>
              </a:rPr>
              <a:t>PROBLEM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9F33D8-0CF1-41F8-BCD1-7E8C84CF10AC}"/>
              </a:ext>
            </a:extLst>
          </p:cNvPr>
          <p:cNvSpPr txBox="1"/>
          <p:nvPr/>
        </p:nvSpPr>
        <p:spPr>
          <a:xfrm>
            <a:off x="1455938" y="2090172"/>
            <a:ext cx="90907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Missing out on a massive audience.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provide brand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reach out to many people.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Arrow: Curved Left 3">
            <a:extLst>
              <a:ext uri="{FF2B5EF4-FFF2-40B4-BE49-F238E27FC236}">
                <a16:creationId xmlns:a16="http://schemas.microsoft.com/office/drawing/2014/main" id="{B4EC0A38-86D7-4DDA-BFD8-552891934716}"/>
              </a:ext>
            </a:extLst>
          </p:cNvPr>
          <p:cNvSpPr/>
          <p:nvPr/>
        </p:nvSpPr>
        <p:spPr>
          <a:xfrm>
            <a:off x="6992645" y="2228297"/>
            <a:ext cx="497150" cy="976544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71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020BFE-42B4-44B7-94AC-ADC200395BCD}"/>
              </a:ext>
            </a:extLst>
          </p:cNvPr>
          <p:cNvSpPr txBox="1"/>
          <p:nvPr/>
        </p:nvSpPr>
        <p:spPr>
          <a:xfrm>
            <a:off x="328474" y="213064"/>
            <a:ext cx="1153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800000"/>
                </a:solidFill>
                <a:latin typeface="Comic Sans MS" panose="030F0702030302020204" pitchFamily="66" charset="0"/>
              </a:rPr>
              <a:t>PROJECT 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9301AB-C05A-4478-A45F-8D832364E6D7}"/>
              </a:ext>
            </a:extLst>
          </p:cNvPr>
          <p:cNvSpPr txBox="1"/>
          <p:nvPr/>
        </p:nvSpPr>
        <p:spPr>
          <a:xfrm>
            <a:off x="747204" y="2006353"/>
            <a:ext cx="103498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create a user friendly website.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help the users in exploring more about the restaurant.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attract customers through a pleasant presentation of the restaurant.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807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881AD6-DB3F-476C-B9E1-C125984A6229}"/>
              </a:ext>
            </a:extLst>
          </p:cNvPr>
          <p:cNvSpPr txBox="1"/>
          <p:nvPr/>
        </p:nvSpPr>
        <p:spPr>
          <a:xfrm>
            <a:off x="328474" y="213064"/>
            <a:ext cx="1153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800000"/>
                </a:solidFill>
                <a:latin typeface="Comic Sans MS" panose="030F0702030302020204" pitchFamily="66" charset="0"/>
              </a:rPr>
              <a:t>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631FAE-5264-4101-867F-E3010165689F}"/>
              </a:ext>
            </a:extLst>
          </p:cNvPr>
          <p:cNvSpPr txBox="1"/>
          <p:nvPr/>
        </p:nvSpPr>
        <p:spPr>
          <a:xfrm>
            <a:off x="709152" y="2284923"/>
            <a:ext cx="54608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Agile </a:t>
            </a:r>
            <a:r>
              <a:rPr lang="en-US" sz="2400" dirty="0" err="1"/>
              <a:t>MoSCoW</a:t>
            </a:r>
            <a:r>
              <a:rPr lang="en-US" sz="2400" dirty="0"/>
              <a:t> Prioritization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Popular prioritization technique.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managing requirements.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249BC-2B93-4D09-B6F7-D914729DA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t="25216" r="33479" b="26813"/>
          <a:stretch/>
        </p:blipFill>
        <p:spPr>
          <a:xfrm>
            <a:off x="6655423" y="1553459"/>
            <a:ext cx="5208103" cy="3289851"/>
          </a:xfrm>
          <a:prstGeom prst="rect">
            <a:avLst/>
          </a:prstGeom>
          <a:ln w="1905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3168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0CB713-04E6-4621-849C-CE68E8521203}"/>
              </a:ext>
            </a:extLst>
          </p:cNvPr>
          <p:cNvSpPr txBox="1"/>
          <p:nvPr/>
        </p:nvSpPr>
        <p:spPr>
          <a:xfrm>
            <a:off x="328474" y="186431"/>
            <a:ext cx="1153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800000"/>
                </a:solidFill>
                <a:latin typeface="Comic Sans MS" panose="030F0702030302020204" pitchFamily="66" charset="0"/>
              </a:rPr>
              <a:t>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378A1-CF2E-4BEB-995D-6E4DA15C76C6}"/>
              </a:ext>
            </a:extLst>
          </p:cNvPr>
          <p:cNvSpPr txBox="1"/>
          <p:nvPr/>
        </p:nvSpPr>
        <p:spPr>
          <a:xfrm>
            <a:off x="328474" y="1722268"/>
            <a:ext cx="1153505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u="sng" dirty="0"/>
              <a:t>Hardware :</a:t>
            </a:r>
          </a:p>
          <a:p>
            <a:endParaRPr lang="en-US" sz="2400" dirty="0"/>
          </a:p>
          <a:p>
            <a:pPr algn="ctr"/>
            <a:r>
              <a:rPr lang="en-US" sz="2200" dirty="0"/>
              <a:t>Memory - 2 GB of RAM </a:t>
            </a:r>
          </a:p>
          <a:p>
            <a:pPr algn="ctr"/>
            <a:r>
              <a:rPr lang="en-US" sz="2200" dirty="0"/>
              <a:t>Display - Super VGA with a resolution of 1024 * 768</a:t>
            </a:r>
          </a:p>
          <a:p>
            <a:pPr algn="ctr"/>
            <a:r>
              <a:rPr lang="en-US" sz="2200" dirty="0"/>
              <a:t>Processor - 1.9 GHz x86 or x64 - bit dual core processor with SSE2 instruction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u="sng" dirty="0"/>
              <a:t>Software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ctr"/>
            <a:r>
              <a:rPr lang="en-US" sz="2200" dirty="0"/>
              <a:t>Html 5,  CSS 3,  JS 1.7,  Bootstrap 5 </a:t>
            </a:r>
          </a:p>
        </p:txBody>
      </p:sp>
    </p:spTree>
    <p:extLst>
      <p:ext uri="{BB962C8B-B14F-4D97-AF65-F5344CB8AC3E}">
        <p14:creationId xmlns:p14="http://schemas.microsoft.com/office/powerpoint/2010/main" val="395793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27AF0A-8FEB-44A6-8936-9B2C0165E041}"/>
              </a:ext>
            </a:extLst>
          </p:cNvPr>
          <p:cNvSpPr txBox="1"/>
          <p:nvPr/>
        </p:nvSpPr>
        <p:spPr>
          <a:xfrm>
            <a:off x="328474" y="213064"/>
            <a:ext cx="1153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800000"/>
                </a:solidFill>
                <a:latin typeface="Comic Sans MS" panose="030F0702030302020204" pitchFamily="66" charset="0"/>
              </a:rPr>
              <a:t>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02DACD-6691-4C3F-8CF4-108F9A0D0968}"/>
              </a:ext>
            </a:extLst>
          </p:cNvPr>
          <p:cNvSpPr txBox="1"/>
          <p:nvPr/>
        </p:nvSpPr>
        <p:spPr>
          <a:xfrm>
            <a:off x="1979720" y="1784412"/>
            <a:ext cx="60900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Responsive and User-friendly.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WCAG 2.0 AA Standard.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of </a:t>
            </a:r>
            <a:r>
              <a:rPr lang="en-US" sz="2400" dirty="0" err="1"/>
              <a:t>Ganttchart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Bootstrap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157322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DF48D0-C661-4889-9B53-EE86C5135841}"/>
              </a:ext>
            </a:extLst>
          </p:cNvPr>
          <p:cNvSpPr txBox="1"/>
          <p:nvPr/>
        </p:nvSpPr>
        <p:spPr>
          <a:xfrm>
            <a:off x="328474" y="186430"/>
            <a:ext cx="1153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800000"/>
                </a:solidFill>
                <a:latin typeface="Comic Sans MS" panose="030F0702030302020204" pitchFamily="66" charset="0"/>
              </a:rPr>
              <a:t>OUT OF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1DD990-ACF4-4966-932B-D08C74F48837}"/>
              </a:ext>
            </a:extLst>
          </p:cNvPr>
          <p:cNvSpPr txBox="1"/>
          <p:nvPr/>
        </p:nvSpPr>
        <p:spPr>
          <a:xfrm>
            <a:off x="1864310" y="2041864"/>
            <a:ext cx="61611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online ordering.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sign-in options.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provision of review and ratings from user.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662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408</TotalTime>
  <Words>326</Words>
  <Application>Microsoft Office PowerPoint</Application>
  <PresentationFormat>Widescreen</PresentationFormat>
  <Paragraphs>79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Bahnschrift Light Condensed</vt:lpstr>
      <vt:lpstr>Comic Sans MS</vt:lpstr>
      <vt:lpstr>Gill Sans MT</vt:lpstr>
      <vt:lpstr>Gallery</vt:lpstr>
      <vt:lpstr>ACADEMIA INTERNATIONAL COLLEGE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SRESTA SHARMA</dc:creator>
  <cp:lastModifiedBy>SRESTA SHARMA</cp:lastModifiedBy>
  <cp:revision>27</cp:revision>
  <dcterms:created xsi:type="dcterms:W3CDTF">2022-07-05T15:05:04Z</dcterms:created>
  <dcterms:modified xsi:type="dcterms:W3CDTF">2022-07-22T23:14:40Z</dcterms:modified>
</cp:coreProperties>
</file>